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58630" y="1464064"/>
            <a:ext cx="11485848" cy="1407245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endParaRPr lang="en-US" altLang="zh-CN" sz="1200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difference of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meanings between China and Western countries can not only help us to know about our cultures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better,but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open our eyes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630" y="1371981"/>
            <a:ext cx="1897946" cy="430129"/>
          </a:xfrm>
          <a:prstGeom prst="rect">
            <a:avLst/>
          </a:prstGeom>
        </p:spPr>
      </p:pic>
      <p:pic>
        <p:nvPicPr>
          <p:cNvPr id="5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423" y="3104654"/>
            <a:ext cx="932180" cy="287655"/>
          </a:xfrm>
          <a:prstGeom prst="rect">
            <a:avLst/>
          </a:prstGeom>
        </p:spPr>
      </p:pic>
      <p:pic>
        <p:nvPicPr>
          <p:cNvPr id="6" name="分析.eps" descr="id:2147486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4234016"/>
            <a:ext cx="932180" cy="287655"/>
          </a:xfrm>
          <a:prstGeom prst="rect">
            <a:avLst/>
          </a:prstGeom>
        </p:spPr>
      </p:pic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2918833"/>
            <a:ext cx="11485848" cy="1200329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了解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中国与西方国家色彩意义的差异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不仅能帮助我们更好地了解我们的文化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也能开阔我们的视野。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402694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“Learning the difference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是动名词短语作主语；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“not only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also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是固定搭配，意为</a:t>
            </a:r>
            <a:r>
              <a:rPr lang="en-US" altLang="zh-CN" b="1" dirty="0" smtClean="0"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不但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2987621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主要介绍了中西方国家在红色和绿色两种颜色上的文化差异。</a:t>
            </a:r>
            <a:endParaRPr lang="zh-CN" altLang="en-US" dirty="0"/>
          </a:p>
        </p:txBody>
      </p:sp>
      <p:pic>
        <p:nvPicPr>
          <p:cNvPr id="5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3068960"/>
            <a:ext cx="1917070" cy="468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013" y="1486504"/>
            <a:ext cx="10598387" cy="1366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2898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countries have different languages and cultures. In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article, I’ll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simply introduce the meaning of 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between China and Western countries.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culture, 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represents something good. The bride and groom usually wear red clothes at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wedding,because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believe it will bring happiness to them. But in Western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countries, 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force and it usually represents a strong feeling. Wearing red can make it easier to take action. So when you have difficulty making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decision, 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wear red.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693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green.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China,green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represents a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life, 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the same culture with Western countries.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green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also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envy in Western countries. So people may describe someone is “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 said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words carry different cultures. Learning the difference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meanings between China and Western countries can not only help us to know about our cultures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open our eyes. And it’s also interesting to know about the cultural differences between countries.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26241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mentioned in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Red and black.	B. Green and red.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Green and pink.	D. Red and pink.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6615" y="201683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en-US" altLang="zh-CN" sz="2400" dirty="0" smtClean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594898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Chinese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culture, red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“Another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green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可知，文中提到了红色和绿色两种颜色。故选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72893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the bride and groom usually wear red clothes in China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 make a decision.	B. To take action easily.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 get happiness.	D. To show a strong feeling.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7798" y="176348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en-US" altLang="zh-CN" sz="2400" dirty="0" smtClean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328932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bride and groom usually wear red clothes at their wedding, because they believe it will bring happiness to them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可知，在中国新郎和新娘通常在婚礼上穿红色衣服，因为他们认为这会给他们带来幸福。故选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green represent both in Chinese and Western culture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Strong envy.	B. An action.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new life.	D. Special feeling.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7798" y="16288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en-US" altLang="zh-CN" sz="2400" dirty="0" smtClean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184916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China, green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usually represents a new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life, which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has the same culture with Western countries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可知，绿色在中西方文化中都代表新生。故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6829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302125" algn="l"/>
                <a:tab pos="4591050" algn="l"/>
                <a:tab pos="4932045" algn="l"/>
                <a:tab pos="89103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phrase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most probably 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3404870" algn="l"/>
                <a:tab pos="4591050" algn="l"/>
                <a:tab pos="5654675" algn="l"/>
                <a:tab pos="891032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眼红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后悔的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3404870" algn="l"/>
                <a:tab pos="4591050" algn="l"/>
                <a:tab pos="5654675" algn="l"/>
                <a:tab pos="891032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自豪的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9411" y="1205569"/>
            <a:ext cx="2819591" cy="4362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57798" y="118742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en-US" altLang="zh-CN" sz="2400" dirty="0" smtClean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278991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However, green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also the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of envy in Western countries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 people may describe someone is </a:t>
            </a:r>
            <a:r>
              <a:rPr lang="en-US" altLang="zh-CN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green with envy’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可知，在西方国家，绿色是表示嫉妒的颜色。由此推知，画线部分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“green with envy”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眼红的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9383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4935220" algn="l"/>
                <a:tab pos="89103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writer’s purpose according to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591050" algn="l"/>
                <a:tab pos="5654675" algn="l"/>
                <a:tab pos="891032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introduce different people.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591050" algn="l"/>
                <a:tab pos="5654675" algn="l"/>
                <a:tab pos="891032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 introduce modern languages.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5654675" algn="l"/>
                <a:tab pos="891032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 introduce cultural differences.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5654675" algn="l"/>
                <a:tab pos="891032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 introduce meaningless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8073" y="1575563"/>
            <a:ext cx="3496466" cy="34663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57798" y="149997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en-US" altLang="zh-CN" sz="2400" dirty="0" smtClean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主旨大意题。通读全文可知，本文主要介绍了中西方国家在红色和绿色两种颜色上的文化差异。故选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2843</Words>
  <Application>WPS 演示</Application>
  <PresentationFormat>自定义</PresentationFormat>
  <Paragraphs>61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461</cp:revision>
  <dcterms:created xsi:type="dcterms:W3CDTF">2020-11-06T05:24:00Z</dcterms:created>
  <dcterms:modified xsi:type="dcterms:W3CDTF">2025-09-17T02:39:33Z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